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71" r:id="rId7"/>
    <p:sldId id="276" r:id="rId8"/>
    <p:sldId id="281" r:id="rId9"/>
    <p:sldId id="283" r:id="rId10"/>
    <p:sldId id="272" r:id="rId11"/>
    <p:sldId id="273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A6A6"/>
    <a:srgbClr val="595959"/>
    <a:srgbClr val="FFFF00"/>
    <a:srgbClr val="586EA6"/>
    <a:srgbClr val="81BCC7"/>
    <a:srgbClr val="80BBCA"/>
    <a:srgbClr val="92BE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6" autoAdjust="0"/>
    <p:restoredTop sz="94149" autoAdjust="0"/>
  </p:normalViewPr>
  <p:slideViewPr>
    <p:cSldViewPr snapToGrid="0">
      <p:cViewPr varScale="1">
        <p:scale>
          <a:sx n="67" d="100"/>
          <a:sy n="67" d="100"/>
        </p:scale>
        <p:origin x="11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8024333" cy="2922551"/>
          </a:xfrm>
        </p:spPr>
        <p:txBody>
          <a:bodyPr/>
          <a:lstStyle/>
          <a:p>
            <a:r>
              <a:rPr lang="en-US" noProof="0" dirty="0"/>
              <a:t>Task </a:t>
            </a:r>
            <a:r>
              <a:rPr lang="en-IN" dirty="0"/>
              <a:t>1.10: User Stories</a:t>
            </a:r>
            <a:br>
              <a:rPr lang="en-IN" dirty="0"/>
            </a:b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By: </a:t>
            </a:r>
            <a:r>
              <a:rPr lang="en-US" noProof="0" dirty="0" err="1"/>
              <a:t>Minal</a:t>
            </a:r>
            <a:r>
              <a:rPr lang="en-US" noProof="0" dirty="0"/>
              <a:t> Bombatkar</a:t>
            </a: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EE3CC4A-1C1A-47EE-A13F-126EC5A9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808200" y="2636998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A94A0BB-65D4-460A-947F-D0BC651C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3300" y="745000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0" dirty="0"/>
            </a:br>
            <a:r>
              <a:rPr lang="en-US" sz="3200" dirty="0"/>
              <a:t>ONBOARDING / LOG IN</a:t>
            </a:r>
            <a:endParaRPr lang="en-US" sz="3200" noProof="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589616E0-5389-47D2-94BD-AC887470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new user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want an engaging onboarding experience that focuses on my needs, so that when I am finished, my initial interaction with the application will be catered to my interests and needs.</a:t>
            </a:r>
          </a:p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need to make an account so that I can keep track of my call history and profile.</a:t>
            </a:r>
          </a:p>
          <a:p>
            <a:endParaRPr lang="en-US" noProof="0" dirty="0"/>
          </a:p>
        </p:txBody>
      </p: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C5DE759E-5FE0-4AB8-8C08-13F153FB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747840" y="1541349"/>
            <a:ext cx="1754138" cy="17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185C0-DBCC-4DE6-A63E-AB724A3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995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05009"/>
            <a:ext cx="10905975" cy="3563377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05009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48748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PERSONALIZING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360" y="2663254"/>
            <a:ext cx="9097829" cy="3304549"/>
          </a:xfrm>
        </p:spPr>
        <p:txBody>
          <a:bodyPr anchor="ctr" anchorCtr="0"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profile so that yoga experts can see who I am in order to help me to the best of their ability.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show my availability so that users can expect when I can respond or call.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description that shows my credentials and summary of my experience.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Graphic 13" descr="Employee Badge">
            <a:extLst>
              <a:ext uri="{FF2B5EF4-FFF2-40B4-BE49-F238E27FC236}">
                <a16:creationId xmlns:a16="http://schemas.microsoft.com/office/drawing/2014/main" id="{46CBC913-0B05-477F-9A1A-35809A92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64628" y="933555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B2F13-A1DB-4A58-A077-30CBBB00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id="{AFFA9DEA-6DA7-47B8-9126-900AA2C7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3B27-6D09-4FDA-9BC7-A8DBA15EC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search for a yoga expert so that I can get help on my questions.</a:t>
            </a:r>
          </a:p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browse list of yoga experts.</a:t>
            </a:r>
          </a:p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narrow my browsing to specific filters like expert availability and highest rating so that I can find the expert best suited.</a:t>
            </a:r>
          </a:p>
          <a:p>
            <a:r>
              <a:rPr lang="en-IN" dirty="0"/>
              <a:t>As a </a:t>
            </a:r>
            <a:r>
              <a:rPr lang="en-IN" b="1" dirty="0"/>
              <a:t>yoga expert</a:t>
            </a:r>
            <a:r>
              <a:rPr lang="en-IN" dirty="0"/>
              <a:t>, I want to be able to reach out to a clients, through questions posted by users so that I can answers those questions.</a:t>
            </a:r>
          </a:p>
          <a:p>
            <a:endParaRPr lang="en-US" noProof="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F7F27-FFB4-4E44-9022-7FDE5C41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771" y="2345167"/>
            <a:ext cx="3475227" cy="3376355"/>
          </a:xfrm>
        </p:spPr>
        <p:txBody>
          <a:bodyPr>
            <a:normAutofit/>
          </a:bodyPr>
          <a:lstStyle/>
          <a:p>
            <a:r>
              <a:rPr lang="en-US" sz="3200" dirty="0"/>
              <a:t>  S</a:t>
            </a:r>
            <a:r>
              <a:rPr lang="en-US" sz="3200" noProof="0" dirty="0"/>
              <a:t>EARCHING</a:t>
            </a:r>
          </a:p>
        </p:txBody>
      </p:sp>
      <p:pic>
        <p:nvPicPr>
          <p:cNvPr id="7" name="Graphic 6" descr="Tennis">
            <a:extLst>
              <a:ext uri="{FF2B5EF4-FFF2-40B4-BE49-F238E27FC236}">
                <a16:creationId xmlns:a16="http://schemas.microsoft.com/office/drawing/2014/main" id="{F1F594C5-977D-47AE-B1DD-12F0A36B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9712573" y="1249495"/>
            <a:ext cx="1337811" cy="13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47BCE0-C8B2-437B-B9CE-55425ED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60676357-176C-4DE1-876E-8D97359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1755" y="745000"/>
            <a:ext cx="8162014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1C7DA1A2-9BDF-4155-8D43-85CEACD19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77896" y="745000"/>
            <a:ext cx="432000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3E48CA27-0046-4900-9619-D4E7432E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5E1DD-C687-4417-B564-2A87A52A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EXPERT PROFILES</a:t>
            </a:r>
            <a:endParaRPr lang="en-US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36886-A2FD-4BD5-BA82-943E33EC4A7D}"/>
              </a:ext>
            </a:extLst>
          </p:cNvPr>
          <p:cNvSpPr/>
          <p:nvPr/>
        </p:nvSpPr>
        <p:spPr>
          <a:xfrm>
            <a:off x="3596293" y="2967335"/>
            <a:ext cx="8097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user</a:t>
            </a:r>
            <a:r>
              <a:rPr lang="en-IN" sz="2000" dirty="0">
                <a:solidFill>
                  <a:schemeClr val="bg2"/>
                </a:solidFill>
              </a:rPr>
              <a:t>, I would like to look at expert profiles to know more about who they are before I talk to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user</a:t>
            </a:r>
            <a:r>
              <a:rPr lang="en-IN" sz="2000" dirty="0">
                <a:solidFill>
                  <a:schemeClr val="bg2"/>
                </a:solidFill>
              </a:rPr>
              <a:t>, I want to see reviews of the all yoga experts in order to know how well they give advice.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yoga expert</a:t>
            </a:r>
            <a:r>
              <a:rPr lang="en-IN" sz="2000" dirty="0">
                <a:solidFill>
                  <a:schemeClr val="bg2"/>
                </a:solidFill>
              </a:rPr>
              <a:t>, I need to be able to update and change my profile in order to keep up with my changing experience and availability.</a:t>
            </a:r>
          </a:p>
        </p:txBody>
      </p:sp>
      <p:pic>
        <p:nvPicPr>
          <p:cNvPr id="24" name="Graphic 23" descr="Employee Badge">
            <a:extLst>
              <a:ext uri="{FF2B5EF4-FFF2-40B4-BE49-F238E27FC236}">
                <a16:creationId xmlns:a16="http://schemas.microsoft.com/office/drawing/2014/main" id="{ABA04700-3169-4188-BE2F-BA6D73B4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957603" y="1902547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185C0-DBCC-4DE6-A63E-AB724A3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05009"/>
            <a:ext cx="10905975" cy="3563377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05009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48748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APPOINTMNET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360" y="2663254"/>
            <a:ext cx="9097829" cy="3304549"/>
          </a:xfrm>
        </p:spPr>
        <p:txBody>
          <a:bodyPr anchor="ctr" anchorCtr="0"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able to book appointment so that I get personal expert guidance and would receive the conformation from expert.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accept or reject the appointment as per my availability so that users can get conformation/ rejection message.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Graphic 13" descr="Employee Badge">
            <a:extLst>
              <a:ext uri="{FF2B5EF4-FFF2-40B4-BE49-F238E27FC236}">
                <a16:creationId xmlns:a16="http://schemas.microsoft.com/office/drawing/2014/main" id="{46CBC913-0B05-477F-9A1A-35809A92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64628" y="933555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ADA6D5-81A3-49F8-A1CC-7E21524A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996" cy="6858000"/>
          </a:xfrm>
          <a:prstGeom prst="rect">
            <a:avLst/>
          </a:prstGeom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236B8967-28A5-4319-9F45-A38F127B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7B73DA8D-B695-4EAF-90BA-F594F0523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ABDD00D4-CC73-44C6-A7EF-AF738460C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0C6C4027-4F93-4CBA-AC44-97487184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5D57-AB2C-4C3E-9C97-3875158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AN EXPERT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824A-EE70-4F98-842D-0849F56F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684770"/>
            <a:ext cx="9563070" cy="3304549"/>
          </a:xfrm>
        </p:spPr>
        <p:txBody>
          <a:bodyPr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see the yoga expert’s availability so that I can call when convenient.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way to talk to the user on the app so that I don’t need to give up personal contact information.</a:t>
            </a:r>
          </a:p>
          <a:p>
            <a:endParaRPr lang="en-IN" sz="2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9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58504C3-A3CB-44FD-8920-1C9ECE4D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209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A59A40CD-5408-433E-BDDB-04473D25E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1" y="26789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595A3B18-E778-4780-AC96-F48E7BD59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2194" y="2678925"/>
            <a:ext cx="8486324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E9C450B1-121D-41BA-98B6-8637A61B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7658" y="26789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54A235A8-F59E-4C87-98E4-4FF7C9E63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26525"/>
            <a:ext cx="3068514" cy="3563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C234BEC7-9784-4A7A-9FDC-84E997A7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1" y="2526525"/>
            <a:ext cx="8481645" cy="3563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67F47B23-84AC-4823-93B7-FBB709CF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3068515" cy="1659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6696F7DF-DBDB-4920-8AE2-C0C311726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5866" y="2526524"/>
            <a:ext cx="376134" cy="3567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C3A72-406E-467C-AD75-3552E95B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PAYING FOR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37CD8-FB64-46C6-BA92-4854E7C63B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78466" y="2637692"/>
            <a:ext cx="7606002" cy="3347056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I want to be able to see the price before I talk to an yoga expert so that I know what price to expect.</a:t>
            </a:r>
          </a:p>
          <a:p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I want a place to see all of my call history to keep track of payments.</a:t>
            </a:r>
            <a:endParaRPr lang="en-US" dirty="0">
              <a:solidFill>
                <a:schemeClr val="bg2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9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46495-013C-46DC-81C8-17EAD10C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6" y="0"/>
            <a:ext cx="12194236" cy="6858000"/>
          </a:xfrm>
          <a:prstGeom prst="rect">
            <a:avLst/>
          </a:prstGeom>
        </p:spPr>
      </p:pic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0C4755A4-C6F3-4F77-8594-E673AE66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4CA9F0E1-FD08-4049-8F4B-43926E8ED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D01CDF87-5947-46B9-A981-52B94561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25721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36" y="2522305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FBDA-66C1-443E-A935-5C3C6B1F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LEAVING A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9C604-71A9-4A75-AB45-E44E02F0D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review the yoga expert following the call so that I can give honest feedback to promote a trustworthy environment. </a:t>
            </a:r>
          </a:p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comment on a user’s review so that it will help to satisfy the user and scope for improvement in my service</a:t>
            </a:r>
            <a:endParaRPr lang="en-US" dirty="0"/>
          </a:p>
        </p:txBody>
      </p:sp>
      <p:pic>
        <p:nvPicPr>
          <p:cNvPr id="14" name="Graphic 13" descr="Ribbon">
            <a:extLst>
              <a:ext uri="{FF2B5EF4-FFF2-40B4-BE49-F238E27FC236}">
                <a16:creationId xmlns:a16="http://schemas.microsoft.com/office/drawing/2014/main" id="{4AC0B3F3-F7DC-4C6C-97BC-4A32638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0092039" y="1097084"/>
            <a:ext cx="1126506" cy="11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33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_to_know_your_classmate_cr - v3" id="{0F4AE7DE-CE7B-4FB8-BDE9-48429EE758D3}" vid="{39F98F22-35C2-4583-89C8-2085CE431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E11712-F596-40DC-98F4-126F7C92F5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850C4-138F-4EE7-B99B-CAFE0178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63AA05-F486-42AA-A387-99D055177A47}">
  <ds:schemaRefs>
    <ds:schemaRef ds:uri="http://schemas.microsoft.com/office/2006/metadata/properties"/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0</TotalTime>
  <Words>575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 2</vt:lpstr>
      <vt:lpstr>Frame</vt:lpstr>
      <vt:lpstr>Task 1.10: User Stories </vt:lpstr>
      <vt:lpstr> ONBOARDING / LOG IN</vt:lpstr>
      <vt:lpstr>PERSONALIZING PROFILE</vt:lpstr>
      <vt:lpstr>  SEARCHING</vt:lpstr>
      <vt:lpstr>EXPERT PROFILES</vt:lpstr>
      <vt:lpstr>BOOKING APPOINTMNET</vt:lpstr>
      <vt:lpstr>TALKING TO AN EXPERT</vt:lpstr>
      <vt:lpstr>PAYING FOR CALL</vt:lpstr>
      <vt:lpstr>LEAVING A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2019-04-15T08:56:44Z</dcterms:created>
  <dcterms:modified xsi:type="dcterms:W3CDTF">2019-04-19T10:16:26Z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